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3" r:id="rId5"/>
    <p:sldId id="290" r:id="rId6"/>
    <p:sldId id="289" r:id="rId7"/>
    <p:sldId id="258" r:id="rId8"/>
    <p:sldId id="287" r:id="rId9"/>
    <p:sldId id="260" r:id="rId10"/>
    <p:sldId id="295" r:id="rId11"/>
    <p:sldId id="291" r:id="rId12"/>
    <p:sldId id="28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E427-69AC-472B-A4CC-161F16E66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1AB9E-8280-4C5A-BAEA-3A12F2443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12046-F94B-4229-8C43-4530DB756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F0167-08E5-4C17-9435-4F04C3FCD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8F2C-B9A2-4C37-A08B-6BB0850EC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9C6F-1502-411A-9175-FBE5B5AAB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EA967-F57A-44BA-B18B-339AA4EE6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243D0-8277-4850-A650-893EAC18E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F1BE-3BEF-420D-984C-DAA864D8F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00B73-8289-4345-902D-EAF3692775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1E41-2EF8-41AA-AE6C-E0597F42F3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C9162B-7B30-4E9F-A7A0-2940A72EB2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815290" cy="52377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выполнении Федерального закона от 24.06.1999 №120-ФЗ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«Об основах системы профилактики безнадзорности и правонарушений несовершеннолетних» в 2022 году отделом образования и общеобразовательными организациями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Тверской области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Лекции о правилах поведения, способствующие предупреждению пожаров, о правилах поведения на водных объектах, последствиях несоблюдения данных правил</a:t>
            </a:r>
            <a:r>
              <a:rPr lang="ru-RU" sz="2400" dirty="0" smtClean="0"/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Западнодвинская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СОШ №2»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3-03-10 at 08.18.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500174"/>
            <a:ext cx="5000660" cy="3786214"/>
          </a:xfrm>
        </p:spPr>
      </p:pic>
      <p:sp>
        <p:nvSpPr>
          <p:cNvPr id="5" name="TextBox 4"/>
          <p:cNvSpPr txBox="1"/>
          <p:nvPr/>
        </p:nvSpPr>
        <p:spPr>
          <a:xfrm>
            <a:off x="2071671" y="5572141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Начальник ОНД и ПР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Западнодвинскому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Жарковскому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районам ОНД и ПР ГУ МЧС по Тверской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 Пучков Г.И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Спортивные мероприятия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Староторопская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2020-2021\День здоровья\100af915-4936-4749-a36b-729ee58a646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28972"/>
          <a:stretch>
            <a:fillRect/>
          </a:stretch>
        </p:blipFill>
        <p:spPr bwMode="auto">
          <a:xfrm>
            <a:off x="571472" y="1785926"/>
            <a:ext cx="3500462" cy="3929090"/>
          </a:xfrm>
          <a:prstGeom prst="rect">
            <a:avLst/>
          </a:prstGeom>
          <a:noFill/>
        </p:spPr>
      </p:pic>
      <p:pic>
        <p:nvPicPr>
          <p:cNvPr id="2052" name="Picture 4" descr="C:\Users\Шаварова ИН\Desktop\2022-2023\фото 11111111\IMG_4981.JPG"/>
          <p:cNvPicPr>
            <a:picLocks noChangeAspect="1" noChangeArrowheads="1"/>
          </p:cNvPicPr>
          <p:nvPr/>
        </p:nvPicPr>
        <p:blipFill>
          <a:blip r:embed="rId3" cstate="print"/>
          <a:srcRect t="16304"/>
          <a:stretch>
            <a:fillRect/>
          </a:stretch>
        </p:blipFill>
        <p:spPr bwMode="auto">
          <a:xfrm>
            <a:off x="4500562" y="1428736"/>
            <a:ext cx="3286148" cy="2200290"/>
          </a:xfrm>
          <a:prstGeom prst="rect">
            <a:avLst/>
          </a:prstGeom>
          <a:noFill/>
        </p:spPr>
      </p:pic>
      <p:pic>
        <p:nvPicPr>
          <p:cNvPr id="2053" name="Picture 5" descr="C:\Users\Шаварова ИН\Desktop\2022-2023\фото 11111111\IMG_4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863887" cy="289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/>
          <a:lstStyle/>
          <a:p>
            <a:pPr algn="ctr"/>
            <a:r>
              <a:rPr lang="ru-RU" sz="1800" dirty="0" smtClean="0"/>
              <a:t>Акция «Зелёная весна»  </a:t>
            </a:r>
            <a:br>
              <a:rPr lang="ru-RU" sz="18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Староторопская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 2018-19\176___04\IMG_18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212" t="2803"/>
          <a:stretch>
            <a:fillRect/>
          </a:stretch>
        </p:blipFill>
        <p:spPr bwMode="auto">
          <a:xfrm>
            <a:off x="4786314" y="1214422"/>
            <a:ext cx="3660249" cy="2691609"/>
          </a:xfrm>
          <a:prstGeom prst="rect">
            <a:avLst/>
          </a:prstGeom>
          <a:noFill/>
        </p:spPr>
      </p:pic>
      <p:pic>
        <p:nvPicPr>
          <p:cNvPr id="5123" name="Picture 3" descr="D:\ФОТО 2018-19\176___04\IMG_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10" y="1916832"/>
            <a:ext cx="4226129" cy="3169453"/>
          </a:xfrm>
          <a:prstGeom prst="rect">
            <a:avLst/>
          </a:prstGeom>
          <a:noFill/>
        </p:spPr>
      </p:pic>
      <p:pic>
        <p:nvPicPr>
          <p:cNvPr id="5124" name="Picture 4" descr="C:\Users\Шаварова ИН\Desktop\мои докумены\уборка родника\IMG_3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3643338" cy="255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5354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Численность несовершеннолетних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Западнодвинского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МО, состоящих на всех видах профилактического учёта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7" y="1785926"/>
          <a:ext cx="7358115" cy="221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8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КДН и ЗП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ПДН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2"/>
                          </a:solidFill>
                        </a:rPr>
                        <a:t>Внутришкольный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контроль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 отделе образования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январь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5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декабрь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3-10 at 08.21.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77"/>
          <a:stretch>
            <a:fillRect/>
          </a:stretch>
        </p:blipFill>
        <p:spPr>
          <a:xfrm>
            <a:off x="2195736" y="1013380"/>
            <a:ext cx="4590842" cy="5284906"/>
          </a:xfrm>
        </p:spPr>
      </p:pic>
      <p:sp>
        <p:nvSpPr>
          <p:cNvPr id="5" name="TextBox 4"/>
          <p:cNvSpPr txBox="1"/>
          <p:nvPr/>
        </p:nvSpPr>
        <p:spPr>
          <a:xfrm>
            <a:off x="1547664" y="6298286"/>
            <a:ext cx="716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Помощник прокурора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Западнодвинского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 Ермоленко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8605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Классный час о правах и обязанностях несовершеннолетних </a:t>
            </a:r>
          </a:p>
          <a:p>
            <a:pPr algn="ctr"/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«</a:t>
            </a:r>
            <a:r>
              <a:rPr lang="ru-RU" sz="1400" b="1" kern="0" dirty="0" err="1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Западнодвинская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СОШ №2»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5155" y="237499"/>
            <a:ext cx="6977307" cy="905485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– игра   «Мир ребенка в новом веке» (1классы) МБОУ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Западнодвинская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</a:p>
          <a:p>
            <a:pPr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43050"/>
            <a:ext cx="3193960" cy="377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643050"/>
            <a:ext cx="3224270" cy="3772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5572140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Зам.начальника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Торопецкого</a:t>
            </a: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МФ ФКУ У ИИ  УФСИИ России по Тверской области, майор внутренней службы </a:t>
            </a:r>
          </a:p>
          <a:p>
            <a:pPr lvl="0" algn="ctr">
              <a:spcBef>
                <a:spcPts val="0"/>
              </a:spcBef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Н.В.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3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«Беседа по профилактике правонарушений среди несовершеннолетних»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Западнодвинская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" y="1285860"/>
            <a:ext cx="3429024" cy="4286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83" y="1285860"/>
            <a:ext cx="3682410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571501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УУП МО МВД РОССИИ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Западнодвинский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старший участковый уполномоченный полиции капитан полиции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 А.П.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6568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4387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(8 классы)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«Административная и уголовная ответственность несовершеннолетних»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Западнодвинская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357298"/>
            <a:ext cx="3929090" cy="3929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8" y="1357298"/>
            <a:ext cx="4272590" cy="3924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5500702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ОВО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Западнодвинскому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району, ФГКУ УВО ВНГ, майор полиции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Лапин П.Н.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71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63272" cy="5865515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Содержимое 3" descr="WhatsApp Image 2023-03-10 at 08.16.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1357298"/>
            <a:ext cx="6192688" cy="44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68548" cy="785834"/>
          </a:xfrm>
        </p:spPr>
        <p:txBody>
          <a:bodyPr>
            <a:noAutofit/>
          </a:bodyPr>
          <a:lstStyle/>
          <a:p>
            <a:r>
              <a:rPr lang="ru-RU" sz="1800" dirty="0"/>
              <a:t>Классный час о необходимости соблюдения правил дорожного движения, о последствиях нарушения правил дорожного движения, об ответственности за нарушение правил дорожного </a:t>
            </a:r>
            <a:r>
              <a:rPr lang="ru-RU" sz="1800" dirty="0" smtClean="0"/>
              <a:t>движения.</a:t>
            </a:r>
            <a:br>
              <a:rPr lang="ru-RU" sz="18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Западнодвинская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СОШ №2»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9" y="607220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Инспектор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пропаганде                 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БДД МО МВД России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Западнодвинский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Гринченкова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ля сайта 30.01.2020\встреча с ГИБД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91212" cy="3000396"/>
          </a:xfrm>
          <a:prstGeom prst="rect">
            <a:avLst/>
          </a:prstGeom>
          <a:noFill/>
        </p:spPr>
      </p:pic>
      <p:pic>
        <p:nvPicPr>
          <p:cNvPr id="4098" name="Picture 2" descr="D:\ФОТО 2018-19\165___05\IMG_9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95964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5572140"/>
            <a:ext cx="521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Инспектор по </a:t>
            </a:r>
            <a:r>
              <a:rPr lang="ru-RU" sz="1400" dirty="0" smtClean="0"/>
              <a:t>пропаганде</a:t>
            </a:r>
          </a:p>
          <a:p>
            <a:pPr algn="r"/>
            <a:r>
              <a:rPr lang="ru-RU" sz="1400" dirty="0" smtClean="0"/>
              <a:t>                                              </a:t>
            </a:r>
            <a:r>
              <a:rPr lang="ru-RU" sz="1400" dirty="0"/>
              <a:t>БДД МО МВД России «</a:t>
            </a:r>
            <a:r>
              <a:rPr lang="ru-RU" sz="1400" dirty="0" err="1"/>
              <a:t>Западнодвинский</a:t>
            </a:r>
            <a:r>
              <a:rPr lang="ru-RU" sz="1400" dirty="0" smtClean="0"/>
              <a:t>» </a:t>
            </a:r>
            <a:r>
              <a:rPr lang="ru-RU" sz="1400" dirty="0" err="1" smtClean="0"/>
              <a:t>Гринченкова</a:t>
            </a:r>
            <a:r>
              <a:rPr lang="ru-RU" sz="1400" dirty="0" smtClean="0"/>
              <a:t> Ю.Н.</a:t>
            </a:r>
            <a:endParaRPr lang="ru-RU" sz="1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857256"/>
          </a:xfrm>
        </p:spPr>
        <p:txBody>
          <a:bodyPr>
            <a:noAutofit/>
          </a:bodyPr>
          <a:lstStyle/>
          <a:p>
            <a:r>
              <a:rPr lang="ru-RU" sz="1800" dirty="0"/>
              <a:t>Классный час о необходимости соблюдения правил дорожного движения, о последствиях нарушения правил дорожного движения, об ответственности за нарушение правил дорожного </a:t>
            </a:r>
            <a:r>
              <a:rPr lang="ru-RU" sz="1800" dirty="0" smtClean="0"/>
              <a:t>движения.</a:t>
            </a:r>
            <a:br>
              <a:rPr lang="ru-RU" sz="1800" dirty="0" smtClean="0"/>
            </a:br>
            <a:r>
              <a:rPr lang="ru-RU" sz="1400" dirty="0" smtClean="0"/>
              <a:t>МБОУ «</a:t>
            </a:r>
            <a:r>
              <a:rPr lang="ru-RU" sz="1400" dirty="0" err="1" smtClean="0"/>
              <a:t>Староторопская</a:t>
            </a:r>
            <a:r>
              <a:rPr lang="ru-RU" sz="1400" dirty="0" smtClean="0"/>
              <a:t> СОШ»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10242" name="AutoShape 2" descr="https://af12.mail.ru/cgi-bin/readmsg?id=16784473080984715928;0;1;4&amp;mode=attachment&amp;email=zapdvina@mail.ru&amp;ct=image%2fjpeg&amp;cn=IMG%2d20230221%2dWA000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af12.mail.ru/cgi-bin/readmsg?id=16784473080984715928;0;1;4&amp;mode=attachment&amp;email=zapdvina@mail.ru&amp;ct=image%2fjpeg&amp;cn=IMG%2d20230221%2dWA000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D:\Мои документы\профилактика\2022-2023\IMG-2023022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496" y="1571611"/>
            <a:ext cx="4926957" cy="392909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857256"/>
          </a:xfrm>
        </p:spPr>
        <p:txBody>
          <a:bodyPr>
            <a:noAutofit/>
          </a:bodyPr>
          <a:lstStyle/>
          <a:p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95155" y="237499"/>
            <a:ext cx="6977307" cy="9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Смотр строя и песни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МБОУ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Западнодвинская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СОШ №1»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актика противоправного поведения несовершеннолетних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Профилактика противоправного поведения несовершеннолетних</Template>
  <TotalTime>278</TotalTime>
  <Words>281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Профилактика противоправного поведения несовершеннолетних</vt:lpstr>
      <vt:lpstr>О выполнении Федерального закона от 24.06.1999 №120-ФЗ «Об основах системы профилактики безнадзорности и правонарушений несовершеннолетних» в 2022 году отделом образования и общеобразовательными организациями Западнодвинского муниципального округа Тверской области  </vt:lpstr>
      <vt:lpstr>Презентация PowerPoint</vt:lpstr>
      <vt:lpstr>Презентация PowerPoint</vt:lpstr>
      <vt:lpstr>Презентация PowerPoint</vt:lpstr>
      <vt:lpstr>    «Беседа по профилактике правонарушений среди несовершеннолетних»  МБОУ «Западнодвинская СОШ №1»   </vt:lpstr>
      <vt:lpstr>Классный час на тему (8 классы) «Административная и уголовная ответственность несовершеннолетних» МБОУ «Западнодвинская СОШ №1»  </vt:lpstr>
      <vt:lpstr>Классный час о необходимости соблюдения правил дорожного движения, о последствиях нарушения правил дорожного движения, об ответственности за нарушение правил дорожного движения. МБОУ «Западнодвинская СОШ №2»</vt:lpstr>
      <vt:lpstr>Классный час о необходимости соблюдения правил дорожного движения, о последствиях нарушения правил дорожного движения, об ответственности за нарушение правил дорожного движения. МБОУ «Староторопская СОШ»</vt:lpstr>
      <vt:lpstr>. </vt:lpstr>
      <vt:lpstr>Лекции о правилах поведения, способствующие предупреждению пожаров, о правилах поведения на водных объектах, последствиях несоблюдения данных правил. МБОУ «Западнодвинская СОШ №2»</vt:lpstr>
      <vt:lpstr>Спортивные мероприятия  МБОУ «Староторопская СОШ»</vt:lpstr>
      <vt:lpstr>Акция «Зелёная весна»   МБОУ «Староторопская  СОШ»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противоправного поведения несовершеннолетних»</dc:title>
  <dc:creator>Алена</dc:creator>
  <cp:lastModifiedBy>4</cp:lastModifiedBy>
  <cp:revision>34</cp:revision>
  <dcterms:created xsi:type="dcterms:W3CDTF">2017-11-02T11:02:51Z</dcterms:created>
  <dcterms:modified xsi:type="dcterms:W3CDTF">2023-09-20T07:09:45Z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361003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